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Lobster"/>
      <p:regular r:id="rId22"/>
    </p:embeddedFont>
    <p:embeddedFont>
      <p:font typeface="Source Code Pro"/>
      <p:regular r:id="rId23"/>
      <p:bold r:id="rId24"/>
      <p:italic r:id="rId25"/>
      <p:boldItalic r:id="rId26"/>
    </p:embeddedFont>
    <p:embeddedFont>
      <p:font typeface="Lor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Lobster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Lora-bold.fntdata"/><Relationship Id="rId27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o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817f29e2b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817f29e2b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817f29e2b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817f29e2b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817f29e2b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817f29e2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17f29e2b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17f29e2b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817f29e2b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817f29e2b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817f29e2b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817f29e2b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40e640f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40e640f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40e640ff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40e640f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817f29e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817f29e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817f29e2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817f29e2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17f29e2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17f29e2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17f29e2b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17f29e2b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817f29e2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817f29e2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l.wikipedia.org/wiki/Dyspersja_fali" TargetMode="External"/><Relationship Id="rId4" Type="http://schemas.openxmlformats.org/officeDocument/2006/relationships/hyperlink" Target="https://pl.wikipedia.org/wiki/Dyfrakcja" TargetMode="External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l.wikipedia.org/wiki/D%C5%82ugo%C5%9B%C4%87_fali" TargetMode="External"/><Relationship Id="rId4" Type="http://schemas.openxmlformats.org/officeDocument/2006/relationships/hyperlink" Target="https://pl.wikipedia.org/wiki/Cz%C4%99stotliwo%C5%9B%C4%87" TargetMode="External"/><Relationship Id="rId5" Type="http://schemas.openxmlformats.org/officeDocument/2006/relationships/hyperlink" Target="https://pl.wikipedia.org/wiki/%C5%9Awiat%C5%82o" TargetMode="External"/><Relationship Id="rId6" Type="http://schemas.openxmlformats.org/officeDocument/2006/relationships/hyperlink" Target="https://pl.wikipedia.org/wiki/Czopki" TargetMode="External"/><Relationship Id="rId7" Type="http://schemas.openxmlformats.org/officeDocument/2006/relationships/hyperlink" Target="https://pl.wikipedia.org/wiki/%C5%9Awiat%C5%82o_widzialne" TargetMode="External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Barwy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925" y="2924902"/>
            <a:ext cx="9144000" cy="263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mieszanie barw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8675"/>
            <a:ext cx="44178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Jak wiesz, światło białe jest mieszaniną trzech podstawowych barw światła : czerwonej, zielonej i niebieskiej. Jeśli białe światło pada na interesujące nas ciało, czerwona składowa zostanie pochłonięta, a odbite zostaną zielona i niebieska. Ich mieszaninę widzimy jako cyjan. Ciało pochłaniające czerwień to zatem ciało w kolorze cyjanu. Farba lub kredka w tym kolorze w tym kolorze pochłania czerwone światło. Analogicznie </a:t>
            </a:r>
            <a:r>
              <a:rPr lang="pl" sz="15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ciało pochłaniające światło niebieskie ma kolor żółty ( suma światła zielonego i czerwonego)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 sz="15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ciało pochłaniające światło zielone ma odcień magenty ( suma światła czerwonego i niebieskiego 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224" y="1093840"/>
            <a:ext cx="3999900" cy="336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Nazwy niektórych barw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28675"/>
            <a:ext cx="39999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rysunku obok dwa z występujących na nim kolorów mają w języku polskim po kilka różnych nazw. Dlatego używa się terminó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pochodzenia angielskiego, które są jednoznaczne z połączenia światła </a:t>
            </a:r>
            <a:r>
              <a:rPr lang="pl" sz="165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niebieskieg</a:t>
            </a:r>
            <a:r>
              <a:rPr lang="pl" sz="185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l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pl" sz="165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zielonego 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otrzymujemy </a:t>
            </a:r>
            <a:r>
              <a:rPr lang="pl" sz="16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cyjan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połączenia światła </a:t>
            </a:r>
            <a:r>
              <a:rPr lang="pl" sz="165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niebieskiego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pl" sz="16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czerwonego</a:t>
            </a:r>
            <a:r>
              <a:rPr lang="pl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otrzymujemy magentę.</a:t>
            </a:r>
            <a:endParaRPr sz="900"/>
          </a:p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748676"/>
            <a:ext cx="3999900" cy="382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podstawowe kolory farb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Podstawowy</a:t>
            </a:r>
            <a:r>
              <a:rPr lang="pl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p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</a:t>
            </a:r>
            <a:r>
              <a:rPr lang="pl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olorami farb</a:t>
            </a:r>
            <a:r>
              <a:rPr lang="p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są: żółty,cyjan i magenta.Mieszając je w odpowiednich proporcjach, możemy uzyskać każdą barwę.</a:t>
            </a:r>
            <a:endParaRPr sz="1100"/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200" y="842150"/>
            <a:ext cx="3832300" cy="36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trzy kolory w telewizorze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>
                <a:solidFill>
                  <a:srgbClr val="000000"/>
                </a:solidFill>
              </a:rPr>
              <a:t>Każdy piksel składa się z trzech części świecących w kolorach: czerwonym, zielonym i niebieskim.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Każdy w jednym z trzech kolorów: czerwonym, zielonym i niebieskim(RGB).Ekran telewizora jest podzielony na niewidoczne gołym okiem punkty, z których każdy ma tylko jedną z barw podstawowych.Kolory sąsiednich punktów zlewają się, tworząc różne barwy i odcienie. 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400" y="182089"/>
            <a:ext cx="2970200" cy="238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175" y="2571749"/>
            <a:ext cx="3999900" cy="22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DZIĘKUJE ZA UWAGĘ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669" y="990325"/>
            <a:ext cx="7278668" cy="40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ra"/>
                <a:ea typeface="Lora"/>
                <a:cs typeface="Lora"/>
                <a:sym typeface="Lora"/>
              </a:rPr>
              <a:t>SPIS TREŚCI</a:t>
            </a:r>
            <a:r>
              <a:rPr lang="pl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Barwy podstawowe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Rozczepianie się światła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Składanie barw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Postrzeganie barw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Podstawowe barwy światła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Mieszanie barw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Nazwy niektórych barw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Podstawowe kolory barw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★"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Trzy kolory w telewizorze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Barwy podstawowe i pochodne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Barwy podstawowe-barwy, których nie można uzyskać ze zmieszania jakichkolwiek innych barw.Są to kolory</a:t>
            </a:r>
            <a:r>
              <a:rPr lang="pl"/>
              <a:t>:</a:t>
            </a:r>
            <a:r>
              <a:rPr lang="pl">
                <a:solidFill>
                  <a:srgbClr val="FF0000"/>
                </a:solidFill>
              </a:rPr>
              <a:t>czerwony</a:t>
            </a:r>
            <a:r>
              <a:rPr lang="pl"/>
              <a:t>,</a:t>
            </a:r>
            <a:r>
              <a:rPr lang="pl">
                <a:solidFill>
                  <a:srgbClr val="FFFF00"/>
                </a:solidFill>
              </a:rPr>
              <a:t>żółty </a:t>
            </a:r>
            <a:r>
              <a:rPr lang="pl">
                <a:solidFill>
                  <a:srgbClr val="000000"/>
                </a:solidFill>
              </a:rPr>
              <a:t>i</a:t>
            </a:r>
            <a:r>
              <a:rPr lang="pl">
                <a:solidFill>
                  <a:srgbClr val="FFFF00"/>
                </a:solidFill>
              </a:rPr>
              <a:t> </a:t>
            </a:r>
            <a:r>
              <a:rPr lang="pl">
                <a:solidFill>
                  <a:srgbClr val="0000FF"/>
                </a:solidFill>
              </a:rPr>
              <a:t>niebieski.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</a:rPr>
              <a:t>Barwy pochodne- barwy, które powstają ze zmieszania dwóch barw podstawowych.Są to kolory:</a:t>
            </a:r>
            <a:r>
              <a:rPr lang="pl">
                <a:solidFill>
                  <a:srgbClr val="FF9900"/>
                </a:solidFill>
              </a:rPr>
              <a:t>pomarańczowy,</a:t>
            </a:r>
            <a:r>
              <a:rPr lang="pl">
                <a:solidFill>
                  <a:srgbClr val="00FF00"/>
                </a:solidFill>
              </a:rPr>
              <a:t>zielony </a:t>
            </a:r>
            <a:r>
              <a:rPr lang="pl">
                <a:solidFill>
                  <a:srgbClr val="000000"/>
                </a:solidFill>
              </a:rPr>
              <a:t>i</a:t>
            </a:r>
            <a:r>
              <a:rPr lang="pl">
                <a:solidFill>
                  <a:srgbClr val="9900FF"/>
                </a:solidFill>
              </a:rPr>
              <a:t> fioletowy.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008200"/>
            <a:ext cx="3999900" cy="378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92475"/>
            <a:ext cx="9248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Rozczepianie się światła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</a:rPr>
              <a:t>Światło białe jest mieszaniną fal o różnych długościach.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Rozszczepienie światła jest wynikiem rozchodzenia się światła przez ośrodki, w których prędkość rozchodzenia się fali zależy od częstotliwości fali, zwanego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dyspersją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w wyniku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dyfrakcji światła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545" y="993475"/>
            <a:ext cx="4275131" cy="35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1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S</a:t>
            </a:r>
            <a:r>
              <a:rPr lang="pl">
                <a:highlight>
                  <a:srgbClr val="00FFFF"/>
                </a:highlight>
              </a:rPr>
              <a:t>kładanie barw</a:t>
            </a:r>
            <a:r>
              <a:rPr lang="pl">
                <a:highlight>
                  <a:srgbClr val="00FFFF"/>
                </a:highlight>
              </a:rPr>
              <a:t> 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8675"/>
            <a:ext cx="39999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Dwie fale np. czerwona i zielona dają mieszaninę fal, którą oko widzi jako żółtą, nie potrafi rozróżnić, że są to zmieszane barwy czerwona i zielona. Za pomocą pryzmatu możemy się przekonać czy światło, które widzimy powstało w wyniku zmieszania barw czy też jest faktycznie żółte.W pierwszym przypadku światło po przejściu przez pryzmat rozdzieliło się na dwie barwy, w drugim - pozostanie żółte. W podobny sposób możemy dodać światło niebieski do czerwonego lub zielonego.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774" y="1150938"/>
            <a:ext cx="51412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100" y="242888"/>
            <a:ext cx="487680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FFF00"/>
                </a:highlight>
              </a:rPr>
              <a:t>postrzeganie barw</a:t>
            </a:r>
            <a:r>
              <a:rPr lang="pl"/>
              <a:t> 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4260300" cy="3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l" sz="15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Postrzeganie barw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zdolność organizmu lub maszyny</a:t>
            </a:r>
            <a:r>
              <a:rPr baseline="30000"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rozróżniania przedmiotów oparta na wrażliwości na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długość fali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(lub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częstotliwość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światła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które przedmioty te odbijają, emitują lub przepuszczają. Układ nerwowy rejestruje kolor poprzez porównanie odpowiedzi na światło kilku rodzajów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czopków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oku. Czopki te są wrażliwe na różne długości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światła widzialnego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Dla ludzi zakres światła widzialnego wynosi około 380–740 nm. Zazwyczaj istnieją 3 rodzaje czopków. Zakres widzialności oraz liczba rodzajów czopków różnią się w zależności od gatunku. </a:t>
            </a:r>
            <a:endParaRPr sz="22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1398688"/>
            <a:ext cx="4376851" cy="26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00FFFF"/>
                </a:highlight>
              </a:rPr>
              <a:t>podstawowe barwy światła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28675"/>
            <a:ext cx="3439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Ogólnie przyjętym jest, że trzy </a:t>
            </a:r>
            <a:r>
              <a:rPr b="1"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podstawowe</a:t>
            </a: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kolory to:</a:t>
            </a:r>
            <a:r>
              <a:rPr lang="pl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czerwony</a:t>
            </a: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" sz="17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niebieski</a:t>
            </a: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 sz="1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700">
                <a:solidFill>
                  <a:srgbClr val="FF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żółty</a:t>
            </a: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które są uwarunkowane historycznie w sztuce i architekturze. Jeśli zachodzi mieszanie </a:t>
            </a:r>
            <a:r>
              <a:rPr b="1"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światła</a:t>
            </a:r>
            <a:r>
              <a:rPr lang="p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emitowanego, wówczas zachodzi zjawisko syntezy addytywnej.</a:t>
            </a:r>
            <a:endParaRPr sz="2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75" y="1106713"/>
            <a:ext cx="3763325" cy="35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